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Lato-bold.fntdata"/><Relationship Id="rId12" Type="http://schemas.openxmlformats.org/officeDocument/2006/relationships/slide" Target="slides/slide8.xml"/><Relationship Id="rId34" Type="http://schemas.openxmlformats.org/officeDocument/2006/relationships/font" Target="fonts/Lato-regular.fntdata"/><Relationship Id="rId15" Type="http://schemas.openxmlformats.org/officeDocument/2006/relationships/slide" Target="slides/slide11.xml"/><Relationship Id="rId37" Type="http://schemas.openxmlformats.org/officeDocument/2006/relationships/font" Target="fonts/Lato-boldItalic.fntdata"/><Relationship Id="rId14" Type="http://schemas.openxmlformats.org/officeDocument/2006/relationships/slide" Target="slides/slide10.xml"/><Relationship Id="rId36" Type="http://schemas.openxmlformats.org/officeDocument/2006/relationships/font" Target="fonts/La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OC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None/>
              <a:defRPr sz="1800"/>
            </a:lvl1pPr>
            <a:lvl2pPr lvl="1" rtl="0">
              <a:spcBef>
                <a:spcPts val="0"/>
              </a:spcBef>
              <a:buSzPts val="1800"/>
              <a:buNone/>
              <a:defRPr sz="1800"/>
            </a:lvl2pPr>
            <a:lvl3pPr lvl="2" rtl="0">
              <a:spcBef>
                <a:spcPts val="0"/>
              </a:spcBef>
              <a:buSzPts val="1800"/>
              <a:buNone/>
              <a:defRPr sz="1800"/>
            </a:lvl3pPr>
            <a:lvl4pPr lvl="3" rtl="0">
              <a:spcBef>
                <a:spcPts val="0"/>
              </a:spcBef>
              <a:buSzPts val="1800"/>
              <a:buNone/>
              <a:defRPr sz="1800"/>
            </a:lvl4pPr>
            <a:lvl5pPr lvl="4" rtl="0">
              <a:spcBef>
                <a:spcPts val="0"/>
              </a:spcBef>
              <a:buSzPts val="1800"/>
              <a:buNone/>
              <a:defRPr sz="1800"/>
            </a:lvl5pPr>
            <a:lvl6pPr lvl="5" rtl="0">
              <a:spcBef>
                <a:spcPts val="0"/>
              </a:spcBef>
              <a:buSzPts val="1800"/>
              <a:buNone/>
              <a:defRPr sz="1800"/>
            </a:lvl6pPr>
            <a:lvl7pPr lvl="6" rtl="0">
              <a:spcBef>
                <a:spcPts val="0"/>
              </a:spcBef>
              <a:buSzPts val="1800"/>
              <a:buNone/>
              <a:defRPr sz="1800"/>
            </a:lvl7pPr>
            <a:lvl8pPr lvl="7" rtl="0">
              <a:spcBef>
                <a:spcPts val="0"/>
              </a:spcBef>
              <a:buSzPts val="1800"/>
              <a:buNone/>
              <a:defRPr sz="1800"/>
            </a:lvl8pPr>
            <a:lvl9pPr lvl="8" rtl="0">
              <a:spcBef>
                <a:spcPts val="0"/>
              </a:spcBef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000"/>
              <a:buNone/>
              <a:defRPr sz="1000"/>
            </a:lvl1pPr>
            <a:lvl2pPr lvl="1" rtl="0">
              <a:spcBef>
                <a:spcPts val="0"/>
              </a:spcBef>
              <a:buSzPts val="1000"/>
              <a:buNone/>
              <a:defRPr sz="1000"/>
            </a:lvl2pPr>
            <a:lvl3pPr lvl="2" rtl="0">
              <a:spcBef>
                <a:spcPts val="0"/>
              </a:spcBef>
              <a:buSzPts val="1000"/>
              <a:buNone/>
              <a:defRPr sz="1000"/>
            </a:lvl3pPr>
            <a:lvl4pPr lvl="3" rtl="0">
              <a:spcBef>
                <a:spcPts val="0"/>
              </a:spcBef>
              <a:buSzPts val="1000"/>
              <a:buNone/>
              <a:defRPr sz="1000"/>
            </a:lvl4pPr>
            <a:lvl5pPr lvl="4" rtl="0">
              <a:spcBef>
                <a:spcPts val="0"/>
              </a:spcBef>
              <a:buSzPts val="1000"/>
              <a:buNone/>
              <a:defRPr sz="1000"/>
            </a:lvl5pPr>
            <a:lvl6pPr lvl="5" rtl="0">
              <a:spcBef>
                <a:spcPts val="0"/>
              </a:spcBef>
              <a:buSzPts val="1000"/>
              <a:buNone/>
              <a:defRPr sz="1000"/>
            </a:lvl6pPr>
            <a:lvl7pPr lvl="6" rtl="0">
              <a:spcBef>
                <a:spcPts val="0"/>
              </a:spcBef>
              <a:buSzPts val="1000"/>
              <a:buNone/>
              <a:defRPr sz="1000"/>
            </a:lvl7pPr>
            <a:lvl8pPr lvl="7" rtl="0">
              <a:spcBef>
                <a:spcPts val="0"/>
              </a:spcBef>
              <a:buSzPts val="1000"/>
              <a:buNone/>
              <a:defRPr sz="1000"/>
            </a:lvl8pPr>
            <a:lvl9pPr lvl="8" rtl="0">
              <a:spcBef>
                <a:spcPts val="0"/>
              </a:spcBef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None/>
              <a:defRPr sz="1800"/>
            </a:lvl1pPr>
            <a:lvl2pPr lvl="1" rtl="0">
              <a:spcBef>
                <a:spcPts val="0"/>
              </a:spcBef>
              <a:buSzPts val="1800"/>
              <a:buNone/>
              <a:defRPr sz="1800"/>
            </a:lvl2pPr>
            <a:lvl3pPr lvl="2" rtl="0">
              <a:spcBef>
                <a:spcPts val="0"/>
              </a:spcBef>
              <a:buSzPts val="1800"/>
              <a:buNone/>
              <a:defRPr sz="1800"/>
            </a:lvl3pPr>
            <a:lvl4pPr lvl="3" rtl="0">
              <a:spcBef>
                <a:spcPts val="0"/>
              </a:spcBef>
              <a:buSzPts val="1800"/>
              <a:buNone/>
              <a:defRPr sz="1800"/>
            </a:lvl4pPr>
            <a:lvl5pPr lvl="4" rtl="0">
              <a:spcBef>
                <a:spcPts val="0"/>
              </a:spcBef>
              <a:buSzPts val="1800"/>
              <a:buNone/>
              <a:defRPr sz="1800"/>
            </a:lvl5pPr>
            <a:lvl6pPr lvl="5" rtl="0">
              <a:spcBef>
                <a:spcPts val="0"/>
              </a:spcBef>
              <a:buSzPts val="1800"/>
              <a:buNone/>
              <a:defRPr sz="1800"/>
            </a:lvl6pPr>
            <a:lvl7pPr lvl="6" rtl="0">
              <a:spcBef>
                <a:spcPts val="0"/>
              </a:spcBef>
              <a:buSzPts val="1800"/>
              <a:buNone/>
              <a:defRPr sz="1800"/>
            </a:lvl7pPr>
            <a:lvl8pPr lvl="7" rtl="0">
              <a:spcBef>
                <a:spcPts val="0"/>
              </a:spcBef>
              <a:buSzPts val="1800"/>
              <a:buNone/>
              <a:defRPr sz="1800"/>
            </a:lvl8pPr>
            <a:lvl9pPr lvl="8" rtl="0">
              <a:spcBef>
                <a:spcPts val="0"/>
              </a:spcBef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000"/>
              <a:buNone/>
              <a:defRPr sz="1000"/>
            </a:lvl1pPr>
            <a:lvl2pPr lvl="1" rtl="0">
              <a:spcBef>
                <a:spcPts val="0"/>
              </a:spcBef>
              <a:buSzPts val="1000"/>
              <a:buNone/>
              <a:defRPr sz="1000"/>
            </a:lvl2pPr>
            <a:lvl3pPr lvl="2" rtl="0">
              <a:spcBef>
                <a:spcPts val="0"/>
              </a:spcBef>
              <a:buSzPts val="1000"/>
              <a:buNone/>
              <a:defRPr sz="1000"/>
            </a:lvl3pPr>
            <a:lvl4pPr lvl="3" rtl="0">
              <a:spcBef>
                <a:spcPts val="0"/>
              </a:spcBef>
              <a:buSzPts val="1000"/>
              <a:buNone/>
              <a:defRPr sz="1000"/>
            </a:lvl4pPr>
            <a:lvl5pPr lvl="4" rtl="0">
              <a:spcBef>
                <a:spcPts val="0"/>
              </a:spcBef>
              <a:buSzPts val="1000"/>
              <a:buNone/>
              <a:defRPr sz="1000"/>
            </a:lvl5pPr>
            <a:lvl6pPr lvl="5" rtl="0">
              <a:spcBef>
                <a:spcPts val="0"/>
              </a:spcBef>
              <a:buSzPts val="1000"/>
              <a:buNone/>
              <a:defRPr sz="1000"/>
            </a:lvl6pPr>
            <a:lvl7pPr lvl="6" rtl="0">
              <a:spcBef>
                <a:spcPts val="0"/>
              </a:spcBef>
              <a:buSzPts val="1000"/>
              <a:buNone/>
              <a:defRPr sz="1000"/>
            </a:lvl7pPr>
            <a:lvl8pPr lvl="7" rtl="0">
              <a:spcBef>
                <a:spcPts val="0"/>
              </a:spcBef>
              <a:buSzPts val="1000"/>
              <a:buNone/>
              <a:defRPr sz="1000"/>
            </a:lvl8pPr>
            <a:lvl9pPr lvl="8" rtl="0">
              <a:spcBef>
                <a:spcPts val="0"/>
              </a:spcBef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#slide=id.g1f87997393_0_1252" TargetMode="External"/><Relationship Id="rId10" Type="http://schemas.openxmlformats.org/officeDocument/2006/relationships/hyperlink" Target="#slide=id.g1f87997393_0_1226" TargetMode="External"/><Relationship Id="rId13" Type="http://schemas.openxmlformats.org/officeDocument/2006/relationships/hyperlink" Target="#slide=id.g1f87997393_0_1369" TargetMode="External"/><Relationship Id="rId12" Type="http://schemas.openxmlformats.org/officeDocument/2006/relationships/hyperlink" Target="#slide=id.g1f87997393_0_1276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#slide=id.g1f87997393_0_821" TargetMode="External"/><Relationship Id="rId4" Type="http://schemas.openxmlformats.org/officeDocument/2006/relationships/hyperlink" Target="#slide=id.g1f87997393_0_835" TargetMode="External"/><Relationship Id="rId9" Type="http://schemas.openxmlformats.org/officeDocument/2006/relationships/hyperlink" Target="#slide=id.g1f87997393_0_1166" TargetMode="External"/><Relationship Id="rId15" Type="http://schemas.openxmlformats.org/officeDocument/2006/relationships/hyperlink" Target="#slide=id.g1f87997393_0_1447" TargetMode="External"/><Relationship Id="rId14" Type="http://schemas.openxmlformats.org/officeDocument/2006/relationships/hyperlink" Target="#slide=id.g1f87997393_0_1415" TargetMode="External"/><Relationship Id="rId17" Type="http://schemas.openxmlformats.org/officeDocument/2006/relationships/hyperlink" Target="#slide=id.g1f87997393_0_1504" TargetMode="External"/><Relationship Id="rId16" Type="http://schemas.openxmlformats.org/officeDocument/2006/relationships/hyperlink" Target="#slide=id.g1f87997393_0_1466" TargetMode="External"/><Relationship Id="rId5" Type="http://schemas.openxmlformats.org/officeDocument/2006/relationships/hyperlink" Target="#slide=id.g1f87997393_0_848" TargetMode="External"/><Relationship Id="rId6" Type="http://schemas.openxmlformats.org/officeDocument/2006/relationships/hyperlink" Target="#slide=id.g1f87997393_0_864" TargetMode="External"/><Relationship Id="rId7" Type="http://schemas.openxmlformats.org/officeDocument/2006/relationships/hyperlink" Target="#slide=id.g1f87997393_0_971" TargetMode="External"/><Relationship Id="rId8" Type="http://schemas.openxmlformats.org/officeDocument/2006/relationships/hyperlink" Target="#slide=id.g1f87997393_0_1053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Prototyping Presentation</a:t>
            </a:r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Cycle diagram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</a:p>
        </p:txBody>
      </p:sp>
      <p:cxnSp>
        <p:nvCxnSpPr>
          <p:cNvPr id="441" name="Shape 44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2" name="Shape 442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lg" w="lg" type="none"/>
            <a:tailEnd len="lg" w="lg" type="none"/>
          </a:ln>
        </p:spPr>
      </p:cxnSp>
      <p:cxnSp>
        <p:nvCxnSpPr>
          <p:cNvPr id="443" name="Shape 443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lg" w="lg" type="none"/>
            <a:tailEnd len="lg" w="lg" type="none"/>
          </a:ln>
        </p:spPr>
      </p:cxnSp>
      <p:cxnSp>
        <p:nvCxnSpPr>
          <p:cNvPr id="444" name="Shape 444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5" name="Shape 445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49" name="Shape 449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Shape 45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Shape 452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grpSp>
        <p:nvGrpSpPr>
          <p:cNvPr id="453" name="Shape 453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Shape 45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Shape 45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grpSp>
        <p:nvGrpSpPr>
          <p:cNvPr id="457" name="Shape 457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Shape 458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Shape 460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grpSp>
        <p:nvGrpSpPr>
          <p:cNvPr id="461" name="Shape 461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Shape 46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Shape 464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465" name="Shape 46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Introducing: Lorem ipsum</a:t>
            </a:r>
          </a:p>
        </p:txBody>
      </p:sp>
      <p:sp>
        <p:nvSpPr>
          <p:cNvPr id="471" name="Shape 471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</a:p>
        </p:txBody>
      </p:sp>
      <p:sp>
        <p:nvSpPr>
          <p:cNvPr id="472" name="Shape 472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</a:p>
        </p:txBody>
      </p:sp>
      <p:grpSp>
        <p:nvGrpSpPr>
          <p:cNvPr id="473" name="Shape 473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Shape 474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</a:p>
          </p:txBody>
        </p:sp>
        <p:pic>
          <p:nvPicPr>
            <p:cNvPr id="476" name="Shape 4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Shape 47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Shape 47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86" name="Shape 486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88" name="Shape 488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Shape 48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3" name="Shape 493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5" name="Shape 495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Shape 49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0" name="Shape 500"/>
          <p:cNvPicPr preferRelativeResize="0"/>
          <p:nvPr/>
        </p:nvPicPr>
        <p:blipFill rotWithShape="1">
          <a:blip r:embed="rId6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1" name="Shape 501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02" name="Shape 502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Shape 50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Shape 50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Shape 50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Shape 50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Shape 51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Shape 51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2" name="Shape 512"/>
          <p:cNvPicPr preferRelativeResize="0"/>
          <p:nvPr/>
        </p:nvPicPr>
        <p:blipFill rotWithShape="1">
          <a:blip r:embed="rId7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513" name="Shape 513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Shape 51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2" name="Shape 522"/>
          <p:cNvPicPr preferRelativeResize="0"/>
          <p:nvPr/>
        </p:nvPicPr>
        <p:blipFill rotWithShape="1">
          <a:blip r:embed="rId8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/>
              <a:t>Spotlight on desktop</a:t>
            </a:r>
          </a:p>
        </p:txBody>
      </p:sp>
      <p:sp>
        <p:nvSpPr>
          <p:cNvPr id="528" name="Shape 5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30" name="Shape 530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Shape 5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9" name="Shape 539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/>
              <a:t>Spotlight on mobile</a:t>
            </a:r>
          </a:p>
        </p:txBody>
      </p:sp>
      <p:sp>
        <p:nvSpPr>
          <p:cNvPr id="546" name="Shape 546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</a:p>
        </p:txBody>
      </p:sp>
      <p:grpSp>
        <p:nvGrpSpPr>
          <p:cNvPr id="548" name="Shape 548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Shape 54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2" name="Shape 552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53" name="Shape 553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/>
              <a:t>Spotlight on landscape view on mobile</a:t>
            </a:r>
          </a:p>
        </p:txBody>
      </p:sp>
      <p:sp>
        <p:nvSpPr>
          <p:cNvPr id="559" name="Shape 55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</a:p>
        </p:txBody>
      </p:sp>
      <p:grpSp>
        <p:nvGrpSpPr>
          <p:cNvPr id="561" name="Shape 561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Shape 562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5" name="Shape 565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6" name="Shape 566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/>
              <a:t>Spotlight on wearables</a:t>
            </a:r>
          </a:p>
        </p:txBody>
      </p:sp>
      <p:sp>
        <p:nvSpPr>
          <p:cNvPr id="572" name="Shape 572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</a:p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</a:p>
        </p:txBody>
      </p:sp>
      <p:grpSp>
        <p:nvGrpSpPr>
          <p:cNvPr id="574" name="Shape 574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Shape 575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8" name="Shape 578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80" name="Shape 580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Shape 58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Shape 58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Shape 58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Shape 58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Shape 58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9" name="Shape 589"/>
          <p:cNvPicPr preferRelativeResize="0"/>
          <p:nvPr/>
        </p:nvPicPr>
        <p:blipFill rotWithShape="1">
          <a:blip r:embed="rId4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590" name="Shape 590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Shape 59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7" name="Shape 597"/>
          <p:cNvPicPr preferRelativeResize="0"/>
          <p:nvPr/>
        </p:nvPicPr>
        <p:blipFill rotWithShape="1">
          <a:blip r:embed="rId5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/>
              <a:t>Spotlight on tablet</a:t>
            </a:r>
          </a:p>
        </p:txBody>
      </p:sp>
      <p:sp>
        <p:nvSpPr>
          <p:cNvPr id="603" name="Shape 60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</a:p>
        </p:txBody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05" name="Shape 605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Shape 606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9" name="Shape 609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/>
              <a:t>Spotlight on landscape view on tablet</a:t>
            </a:r>
          </a:p>
        </p:txBody>
      </p:sp>
      <p:sp>
        <p:nvSpPr>
          <p:cNvPr id="616" name="Shape 6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</a:p>
        </p:txBody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</a:p>
        </p:txBody>
      </p:sp>
      <p:grpSp>
        <p:nvGrpSpPr>
          <p:cNvPr id="618" name="Shape 618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Shape 619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2" name="Shape 622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/>
              <a:t>Spotlight on wearables</a:t>
            </a:r>
          </a:p>
        </p:txBody>
      </p:sp>
      <p:sp>
        <p:nvSpPr>
          <p:cNvPr id="629" name="Shape 62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</a:p>
        </p:txBody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</a:p>
        </p:txBody>
      </p:sp>
      <p:grpSp>
        <p:nvGrpSpPr>
          <p:cNvPr id="631" name="Shape 631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Shape 63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Shape 635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Shape 63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Shape 6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Shape 63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40" name="Shape 640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/>
              <a:t>Spotlight on wearables</a:t>
            </a:r>
          </a:p>
        </p:txBody>
      </p:sp>
      <p:sp>
        <p:nvSpPr>
          <p:cNvPr id="646" name="Shape 64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</a:p>
        </p:txBody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</a:p>
        </p:txBody>
      </p:sp>
      <p:grpSp>
        <p:nvGrpSpPr>
          <p:cNvPr id="648" name="Shape 648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Shape 649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5" name="Shape 65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TOC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Overview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Understanding the problems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Project objective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Target audience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Market trends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Cycle diagram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Introducing: Lorem ipsum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Spotlight on desktop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Spotlight on mobile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Spotlight on landscape view on mobile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3"/>
              </a:rPr>
              <a:t>Spotlight on wearables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4"/>
              </a:rPr>
              <a:t>Spotlight on tablet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5"/>
              </a:rPr>
              <a:t>Spotlight on landscape view on tablet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6"/>
              </a:rPr>
              <a:t>Spotlight on wearables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7"/>
              </a:rPr>
              <a:t>Project timeline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Project timeline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</a:p>
        </p:txBody>
      </p:sp>
      <p:sp>
        <p:nvSpPr>
          <p:cNvPr id="667" name="Shape 667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Shape 668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Shape 671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Shape 674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Shape 677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</a:p>
        </p:txBody>
      </p:sp>
      <p:cxnSp>
        <p:nvCxnSpPr>
          <p:cNvPr id="679" name="Shape 679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0" name="Shape 680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Shape 682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3" name="Shape 683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</a:p>
        </p:txBody>
      </p:sp>
      <p:sp>
        <p:nvSpPr>
          <p:cNvPr id="684" name="Shape 684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Shape 685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6" name="Shape 68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Shape 688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9" name="Shape 689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Shape 691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92" name="Shape 692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Shape 694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95" name="Shape 695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Thank you!</a:t>
            </a:r>
          </a:p>
        </p:txBody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</a:p>
        </p:txBody>
      </p:sp>
      <p:grpSp>
        <p:nvGrpSpPr>
          <p:cNvPr id="703" name="Shape 70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Shape 70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2" name="Shape 712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14" name="Shape 71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Shape 71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9" name="Shape 719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21" name="Shape 721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Shape 72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6" name="Shape 726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27" name="Shape 72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28" name="Shape 7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Shape 72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Shape 73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Shape 7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Shape 73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Shape 73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Shape 7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38" name="Shape 738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739" name="Shape 739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Shape 74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8" name="Shape 748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Overview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Understanding the problems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Project objective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Target </a:t>
            </a:r>
            <a:r>
              <a:rPr lang="en-GB"/>
              <a:t>audience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</a:p>
        </p:txBody>
      </p:sp>
      <p:pic>
        <p:nvPicPr>
          <p:cNvPr descr="offset_comp_267026.jpg" id="273" name="Shape 27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Shape 274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Shape 275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</a:p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</a:p>
        </p:txBody>
      </p:sp>
      <p:grpSp>
        <p:nvGrpSpPr>
          <p:cNvPr id="284" name="Shape 28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Shape 285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Shape 289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9" name="Shape 309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</a:p>
        </p:txBody>
      </p:sp>
      <p:sp>
        <p:nvSpPr>
          <p:cNvPr id="315" name="Shape 315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</a:p>
        </p:txBody>
      </p:sp>
      <p:grpSp>
        <p:nvGrpSpPr>
          <p:cNvPr id="317" name="Shape 317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Shape 318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Shape 322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42" name="Shape 342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Market trends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</a:p>
        </p:txBody>
      </p:sp>
      <p:grpSp>
        <p:nvGrpSpPr>
          <p:cNvPr id="349" name="Shape 349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Shape 350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</a:p>
          </p:txBody>
        </p:sp>
        <p:sp>
          <p:nvSpPr>
            <p:cNvPr id="351" name="Shape 351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</a:p>
          </p:txBody>
        </p:sp>
        <p:sp>
          <p:nvSpPr>
            <p:cNvPr id="352" name="Shape 352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</a:p>
          </p:txBody>
        </p:sp>
        <p:sp>
          <p:nvSpPr>
            <p:cNvPr id="353" name="Shape 353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</a:p>
          </p:txBody>
        </p:sp>
        <p:sp>
          <p:nvSpPr>
            <p:cNvPr id="354" name="Shape 354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</a:p>
          </p:txBody>
        </p:sp>
        <p:sp>
          <p:nvSpPr>
            <p:cNvPr id="355" name="Shape 35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</a:p>
          </p:txBody>
        </p:sp>
        <p:sp>
          <p:nvSpPr>
            <p:cNvPr id="357" name="Shape 357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</a:p>
          </p:txBody>
        </p:sp>
        <p:sp>
          <p:nvSpPr>
            <p:cNvPr id="358" name="Shape 358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</a:p>
          </p:txBody>
        </p:sp>
        <p:cxnSp>
          <p:nvCxnSpPr>
            <p:cNvPr id="361" name="Shape 361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4" name="Shape 364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365" name="Shape 36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366" name="Shape 366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367" name="Shape 367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368" name="Shape 368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369" name="Shape 369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0" name="Shape 370"/>
            <p:cNvCxnSpPr>
              <a:stCxn id="362" idx="3"/>
              <a:endCxn id="371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2" name="Shape 372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4" name="Shape 374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371" name="Shape 371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Shape 37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Shape 376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Shape 377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</a:p>
            </p:txBody>
          </p:sp>
          <p:sp>
            <p:nvSpPr>
              <p:cNvPr id="378" name="Shape 378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</a:p>
            </p:txBody>
          </p:sp>
          <p:sp>
            <p:nvSpPr>
              <p:cNvPr id="379" name="Shape 379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</a:p>
            </p:txBody>
          </p:sp>
          <p:sp>
            <p:nvSpPr>
              <p:cNvPr id="380" name="Shape 380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</a:p>
            </p:txBody>
          </p:sp>
          <p:sp>
            <p:nvSpPr>
              <p:cNvPr id="381" name="Shape 381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</a:p>
            </p:txBody>
          </p:sp>
          <p:sp>
            <p:nvSpPr>
              <p:cNvPr id="382" name="Shape 382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</a:p>
            </p:txBody>
          </p:sp>
          <p:sp>
            <p:nvSpPr>
              <p:cNvPr id="383" name="Shape 383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</a:p>
            </p:txBody>
          </p:sp>
          <p:sp>
            <p:nvSpPr>
              <p:cNvPr id="384" name="Shape 384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</a:p>
            </p:txBody>
          </p:sp>
          <p:sp>
            <p:nvSpPr>
              <p:cNvPr id="385" name="Shape 38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</a:p>
            </p:txBody>
          </p:sp>
          <p:sp>
            <p:nvSpPr>
              <p:cNvPr id="386" name="Shape 386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</a:p>
            </p:txBody>
          </p:sp>
          <p:sp>
            <p:nvSpPr>
              <p:cNvPr id="387" name="Shape 387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</a:p>
            </p:txBody>
          </p:sp>
          <p:cxnSp>
            <p:nvCxnSpPr>
              <p:cNvPr id="388" name="Shape 388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91" name="Shape 391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92" name="Shape 392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93" name="Shape 393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94" name="Shape 394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95" name="Shape 39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96" name="Shape 396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97" name="Shape 397"/>
              <p:cNvCxnSpPr>
                <a:stCxn id="389" idx="3"/>
                <a:endCxn id="39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99" name="Shape 399"/>
              <p:cNvCxnSpPr>
                <a:stCxn id="398" idx="2"/>
                <a:endCxn id="40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401" name="Shape 401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  <p:sp>
            <p:nvSpPr>
              <p:cNvPr id="398" name="Shape 398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Shape 400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Shape 402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Shape 403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</a:p>
          </p:txBody>
        </p:sp>
        <p:sp>
          <p:nvSpPr>
            <p:cNvPr id="404" name="Shape 404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</a:p>
          </p:txBody>
        </p:sp>
        <p:sp>
          <p:nvSpPr>
            <p:cNvPr id="405" name="Shape 40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</a:p>
          </p:txBody>
        </p:sp>
        <p:sp>
          <p:nvSpPr>
            <p:cNvPr id="406" name="Shape 406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</a:p>
          </p:txBody>
        </p:sp>
        <p:sp>
          <p:nvSpPr>
            <p:cNvPr id="407" name="Shape 407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</a:p>
          </p:txBody>
        </p:sp>
        <p:sp>
          <p:nvSpPr>
            <p:cNvPr id="408" name="Shape 408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</a:p>
          </p:txBody>
        </p:sp>
        <p:sp>
          <p:nvSpPr>
            <p:cNvPr id="409" name="Shape 409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</a:p>
          </p:txBody>
        </p:sp>
        <p:sp>
          <p:nvSpPr>
            <p:cNvPr id="410" name="Shape 410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</a:p>
          </p:txBody>
        </p:sp>
        <p:sp>
          <p:nvSpPr>
            <p:cNvPr id="411" name="Shape 411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</a:p>
          </p:txBody>
        </p:sp>
        <p:sp>
          <p:nvSpPr>
            <p:cNvPr id="412" name="Shape 412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</a:p>
          </p:txBody>
        </p:sp>
        <p:sp>
          <p:nvSpPr>
            <p:cNvPr id="413" name="Shape 413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</a:p>
          </p:txBody>
        </p:sp>
        <p:cxnSp>
          <p:nvCxnSpPr>
            <p:cNvPr id="414" name="Shape 414"/>
            <p:cNvCxnSpPr>
              <a:stCxn id="415" idx="7"/>
              <a:endCxn id="416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16" name="Shape 416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Shape 417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20" name="Shape 420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421" name="Shape 421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422" name="Shape 422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423" name="Shape 423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424" name="Shape 424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425" name="Shape 4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26" name="Shape 426"/>
            <p:cNvCxnSpPr>
              <a:stCxn id="418" idx="7"/>
              <a:endCxn id="415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27" name="Shape 427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415" name="Shape 41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